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gif" ContentType="image/gif"/>
  <Override PartName="/ppt/comments/comment1.xml" ContentType="application/vnd.openxmlformats-officedocument.presentationml.comments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THelpdesk" initials="I" lastIdx="1" clrIdx="0">
    <p:extLst>
      <p:ext uri="{19B8F6BF-5375-455C-9EA6-DF929625EA0E}">
        <p15:presenceInfo xmlns:p15="http://schemas.microsoft.com/office/powerpoint/2012/main" xmlns="" userId="ITHelpdes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987" autoAdjust="0"/>
    <p:restoredTop sz="94660"/>
  </p:normalViewPr>
  <p:slideViewPr>
    <p:cSldViewPr snapToGrid="0">
      <p:cViewPr varScale="1">
        <p:scale>
          <a:sx n="73" d="100"/>
          <a:sy n="73" d="100"/>
        </p:scale>
        <p:origin x="-582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08T08:36:58.113" idx="1">
    <p:pos x="10" y="10"/>
    <p:text/>
    <p:extLst>
      <p:ext uri="{C676402C-5697-4E1C-873F-D02D1690AC5C}">
        <p15:threadingInfo xmlns:p15="http://schemas.microsoft.com/office/powerpoint/2012/main" xmlns="" timeZoneBias="-480"/>
      </p:ext>
    </p:extLst>
  </p:cm>
</p:cmLst>
</file>

<file path=ppt/media/image1.jpeg>
</file>

<file path=ppt/media/image10.gif>
</file>

<file path=ppt/media/image11.png>
</file>

<file path=ppt/media/image12.jpe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gif>
</file>

<file path=ppt/media/image2.jpeg>
</file>

<file path=ppt/media/image20.gif>
</file>

<file path=ppt/media/image3.png>
</file>

<file path=ppt/media/image4.png>
</file>

<file path=ppt/media/image5.gif>
</file>

<file path=ppt/media/image6.gif>
</file>

<file path=ppt/media/image7.gif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562707" y="1371600"/>
            <a:ext cx="109728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828800" y="3331698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609600"/>
            <a:ext cx="94488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2507786"/>
            <a:ext cx="94488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66400" y="6416676"/>
            <a:ext cx="1016000" cy="365125"/>
          </a:xfrm>
        </p:spPr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3368" y="1535113"/>
            <a:ext cx="5389033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9600" y="2362201"/>
            <a:ext cx="5386917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362201"/>
            <a:ext cx="5389033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1" y="1524001"/>
            <a:ext cx="4011084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8400" y="609600"/>
            <a:ext cx="73152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438400" y="1831975"/>
            <a:ext cx="73152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en-US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Click icon to add picture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38400" y="1166787"/>
            <a:ext cx="73152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" y="6416676"/>
            <a:ext cx="28448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1CD9B967-5878-422E-93B4-62F52882DDDE}" type="datetimeFigureOut">
              <a:rPr lang="en-US" smtClean="0"/>
              <a:pPr/>
              <a:t>8/11/2019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4165600" y="6416676"/>
            <a:ext cx="38608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566400" y="6416676"/>
            <a:ext cx="1016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7796FB6D-1E4D-4245-8AED-CF3D3E09028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gif"/><Relationship Id="rId5" Type="http://schemas.openxmlformats.org/officeDocument/2006/relationships/image" Target="../media/image5.gif"/><Relationship Id="rId10" Type="http://schemas.openxmlformats.org/officeDocument/2006/relationships/image" Target="../media/image10.gif"/><Relationship Id="rId4" Type="http://schemas.openxmlformats.org/officeDocument/2006/relationships/image" Target="../media/image4.png"/><Relationship Id="rId9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gif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10" Type="http://schemas.openxmlformats.org/officeDocument/2006/relationships/comments" Target="../comments/comment1.xml"/><Relationship Id="rId4" Type="http://schemas.openxmlformats.org/officeDocument/2006/relationships/image" Target="../media/image12.jpeg"/><Relationship Id="rId9" Type="http://schemas.openxmlformats.org/officeDocument/2006/relationships/image" Target="../media/image17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598515"/>
            <a:ext cx="12192000" cy="208649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3325" y="0"/>
            <a:ext cx="9498675" cy="62743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374659"/>
            <a:ext cx="12192000" cy="248334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2685010"/>
            <a:ext cx="2535382" cy="16896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821382" y="2685009"/>
            <a:ext cx="3048000" cy="17145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7869382" y="2685008"/>
            <a:ext cx="2504902" cy="168965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0374284" y="2685008"/>
            <a:ext cx="1817716" cy="16896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" y="0"/>
            <a:ext cx="2704011" cy="613955"/>
          </a:xfrm>
          <a:prstGeom prst="rect">
            <a:avLst/>
          </a:prstGeom>
        </p:spPr>
      </p:pic>
      <p:pic>
        <p:nvPicPr>
          <p:cNvPr id="17" name="Picture 16" descr="DishonestRightGlowworm-max-1mb.gi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04257" y="2690949"/>
            <a:ext cx="2328999" cy="168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357726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6701246" cy="5943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5917475"/>
            <a:ext cx="6727371" cy="9405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648995" y="0"/>
            <a:ext cx="5543006" cy="188223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805748" y="3295104"/>
            <a:ext cx="23608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ngsanaUPC" panose="02020603050405020304" pitchFamily="18" charset="-34"/>
                <a:cs typeface="AngsanaUPC" panose="02020603050405020304" pitchFamily="18" charset="-34"/>
              </a:rPr>
              <a:t>Username/E-mail:</a:t>
            </a:r>
            <a:endParaRPr lang="en-US" dirty="0">
              <a:latin typeface="AngsanaUPC" panose="02020603050405020304" pitchFamily="18" charset="-34"/>
              <a:cs typeface="AngsanaUPC" panose="02020603050405020304" pitchFamily="18" charset="-34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97436" y="4161694"/>
            <a:ext cx="2468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ngsanaUPC" panose="02020603050405020304" pitchFamily="18" charset="-34"/>
                <a:cs typeface="AngsanaUPC" panose="02020603050405020304" pitchFamily="18" charset="-34"/>
              </a:rPr>
              <a:t>Password:</a:t>
            </a:r>
            <a:endParaRPr lang="en-US" dirty="0">
              <a:latin typeface="AngsanaUPC" panose="02020603050405020304" pitchFamily="18" charset="-34"/>
              <a:cs typeface="AngsanaUPC" panose="02020603050405020304" pitchFamily="18" charset="-34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823561" y="3766852"/>
            <a:ext cx="2385753" cy="365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6810497" y="4551811"/>
            <a:ext cx="2411880" cy="365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2680" y="5094515"/>
            <a:ext cx="2356634" cy="6476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5111" y="6288271"/>
            <a:ext cx="2813837" cy="569729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8495606" y="5877098"/>
            <a:ext cx="1097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810496" y="5869814"/>
            <a:ext cx="2033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ngsanaUPC" panose="02020603050405020304" pitchFamily="18" charset="-34"/>
                <a:cs typeface="AngsanaUPC" panose="02020603050405020304" pitchFamily="18" charset="-34"/>
              </a:rPr>
              <a:t>Forgot Password?</a:t>
            </a:r>
            <a:endParaRPr lang="en-US" dirty="0">
              <a:latin typeface="AngsanaUPC" panose="02020603050405020304" pitchFamily="18" charset="-34"/>
              <a:cs typeface="AngsanaUPC" panose="02020603050405020304" pitchFamily="18" charset="-34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62011" y="6283234"/>
            <a:ext cx="2629989" cy="574766"/>
          </a:xfrm>
          <a:prstGeom prst="rect">
            <a:avLst/>
          </a:prstGeom>
        </p:spPr>
      </p:pic>
      <p:pic>
        <p:nvPicPr>
          <p:cNvPr id="17" name="Picture 16" descr="8OakYF2.gif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01247" y="1867989"/>
            <a:ext cx="5490754" cy="1423852"/>
          </a:xfrm>
          <a:prstGeom prst="rect">
            <a:avLst/>
          </a:prstGeom>
        </p:spPr>
      </p:pic>
      <p:pic>
        <p:nvPicPr>
          <p:cNvPr id="24" name="Picture 23" descr="tumblr_p7gezvy70M1wvq6mzo1_400.gif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311640" y="3265169"/>
            <a:ext cx="2880360" cy="300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860882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a23fb101c287bf09aeacaa225ca5368f3da705br1-889-500_00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3056709"/>
          </a:xfrm>
          <a:prstGeom prst="rect">
            <a:avLst/>
          </a:prstGeom>
        </p:spPr>
      </p:pic>
      <p:pic>
        <p:nvPicPr>
          <p:cNvPr id="5" name="Picture 4" descr="CourageousAnchoredHypsilophodon-max-1mb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3009084"/>
            <a:ext cx="6074229" cy="3848916"/>
          </a:xfrm>
          <a:prstGeom prst="rect">
            <a:avLst/>
          </a:prstGeom>
        </p:spPr>
      </p:pic>
      <p:pic>
        <p:nvPicPr>
          <p:cNvPr id="6" name="Picture 5" descr="SpecificFantasticGorilla-small.gi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992" y="3030584"/>
            <a:ext cx="6156008" cy="38274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Apex">
      <a:dk1>
        <a:sysClr val="windowText" lastClr="000000"/>
      </a:dk1>
      <a:lt1>
        <a:sysClr val="window" lastClr="FFFFFF"/>
      </a:lt1>
      <a:dk2>
        <a:srgbClr val="69676D"/>
      </a:dk2>
      <a:lt2>
        <a:srgbClr val="C9C2D1"/>
      </a:lt2>
      <a:accent1>
        <a:srgbClr val="CEB966"/>
      </a:accent1>
      <a:accent2>
        <a:srgbClr val="9CB084"/>
      </a:accent2>
      <a:accent3>
        <a:srgbClr val="6BB1C9"/>
      </a:accent3>
      <a:accent4>
        <a:srgbClr val="6585CF"/>
      </a:accent4>
      <a:accent5>
        <a:srgbClr val="7E6BC9"/>
      </a:accent5>
      <a:accent6>
        <a:srgbClr val="A379BB"/>
      </a:accent6>
      <a:hlink>
        <a:srgbClr val="410082"/>
      </a:hlink>
      <a:folHlink>
        <a:srgbClr val="932968"/>
      </a:folHlink>
    </a:clrScheme>
    <a:fontScheme name="Apex">
      <a:majorFont>
        <a:latin typeface="Lucida Sans"/>
        <a:ea typeface=""/>
        <a:cs typeface=""/>
        <a:font script="Grek" typeface="Arial"/>
        <a:font script="Cyrl" typeface="Arial"/>
        <a:font script="Jpan" typeface="HG丸ｺﾞｼｯｸM-PRO"/>
        <a:font script="Hang" typeface="휴먼옛체"/>
        <a:font script="Hans" typeface="黑体"/>
        <a:font script="Hant" typeface="微軟正黑體"/>
        <a:font script="Arab" typeface="Tahoma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明朝B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61</TotalTime>
  <Words>7</Words>
  <Application>Microsoft Office PowerPoint</Application>
  <PresentationFormat>Custom</PresentationFormat>
  <Paragraphs>3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Apex</vt:lpstr>
      <vt:lpstr>Slide 1</vt:lpstr>
      <vt:lpstr>Slide 2</vt:lpstr>
      <vt:lpstr>Slide 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ITHelpdesk</dc:creator>
  <cp:lastModifiedBy>Windows User</cp:lastModifiedBy>
  <cp:revision>8</cp:revision>
  <dcterms:created xsi:type="dcterms:W3CDTF">2019-08-08T00:04:17Z</dcterms:created>
  <dcterms:modified xsi:type="dcterms:W3CDTF">2019-08-11T23:53:47Z</dcterms:modified>
</cp:coreProperties>
</file>

<file path=docProps/thumbnail.jpeg>
</file>